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Blinker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Garet" panose="020B0604020202020204" charset="0"/>
      <p:regular r:id="rId16"/>
    </p:embeddedFont>
    <p:embeddedFont>
      <p:font typeface="Garet Bold" panose="020B0604020202020204" charset="0"/>
      <p:regular r:id="rId17"/>
    </p:embeddedFont>
    <p:embeddedFont>
      <p:font typeface="Glacial Indifference" panose="020B0604020202020204" charset="0"/>
      <p:regular r:id="rId18"/>
    </p:embeddedFont>
    <p:embeddedFont>
      <p:font typeface="Glacial Indifference Bold" panose="020B0604020202020204" charset="0"/>
      <p:regular r:id="rId19"/>
    </p:embeddedFont>
    <p:embeddedFont>
      <p:font typeface="League Spartan" panose="020B0604020202020204" charset="0"/>
      <p:regular r:id="rId20"/>
    </p:embeddedFont>
    <p:embeddedFont>
      <p:font typeface="Mont Bold" panose="020B0604020202020204" charset="0"/>
      <p:regular r:id="rId21"/>
    </p:embeddedFont>
    <p:embeddedFont>
      <p:font typeface="Poppins" panose="00000500000000000000" pitchFamily="2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100" y="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jpeg>
</file>

<file path=ppt/media/image19.png>
</file>

<file path=ppt/media/image2.svg>
</file>

<file path=ppt/media/image20.png>
</file>

<file path=ppt/media/image21.svg>
</file>

<file path=ppt/media/image22.jpeg>
</file>

<file path=ppt/media/image23.png>
</file>

<file path=ppt/media/image24.jpe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jpeg>
</file>

<file path=ppt/media/image32.png>
</file>

<file path=ppt/media/image4.svg>
</file>

<file path=ppt/media/image5.png>
</file>

<file path=ppt/media/image6.sv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9.png"/><Relationship Id="rId7" Type="http://schemas.openxmlformats.org/officeDocument/2006/relationships/image" Target="../media/image1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22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4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25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7.png"/><Relationship Id="rId9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0.png"/><Relationship Id="rId7" Type="http://schemas.openxmlformats.org/officeDocument/2006/relationships/image" Target="../media/image2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jpeg"/><Relationship Id="rId5" Type="http://schemas.openxmlformats.org/officeDocument/2006/relationships/image" Target="../media/image27.png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920341" y="-491728"/>
            <a:ext cx="4142416" cy="4114800"/>
          </a:xfrm>
          <a:custGeom>
            <a:avLst/>
            <a:gdLst/>
            <a:ahLst/>
            <a:cxnLst/>
            <a:rect l="l" t="t" r="r" b="b"/>
            <a:pathLst>
              <a:path w="4142416" h="4114800">
                <a:moveTo>
                  <a:pt x="0" y="0"/>
                </a:moveTo>
                <a:lnTo>
                  <a:pt x="4142416" y="0"/>
                </a:lnTo>
                <a:lnTo>
                  <a:pt x="414241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28379" y="5630466"/>
            <a:ext cx="3827148" cy="4114800"/>
          </a:xfrm>
          <a:custGeom>
            <a:avLst/>
            <a:gdLst/>
            <a:ahLst/>
            <a:cxnLst/>
            <a:rect l="l" t="t" r="r" b="b"/>
            <a:pathLst>
              <a:path w="3827148" h="4114800">
                <a:moveTo>
                  <a:pt x="0" y="0"/>
                </a:moveTo>
                <a:lnTo>
                  <a:pt x="3827148" y="0"/>
                </a:lnTo>
                <a:lnTo>
                  <a:pt x="382714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262259" y="681023"/>
            <a:ext cx="4368153" cy="4114800"/>
          </a:xfrm>
          <a:custGeom>
            <a:avLst/>
            <a:gdLst/>
            <a:ahLst/>
            <a:cxnLst/>
            <a:rect l="l" t="t" r="r" b="b"/>
            <a:pathLst>
              <a:path w="4368153" h="4114800">
                <a:moveTo>
                  <a:pt x="0" y="0"/>
                </a:moveTo>
                <a:lnTo>
                  <a:pt x="4368153" y="0"/>
                </a:lnTo>
                <a:lnTo>
                  <a:pt x="436815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3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654061" y="5612606"/>
            <a:ext cx="10532560" cy="551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1152" dirty="0">
                <a:solidFill>
                  <a:srgbClr val="FFBD59"/>
                </a:solidFill>
                <a:latin typeface="Poppins"/>
              </a:rPr>
              <a:t>HACKTOBERFEST 1.0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1643634-47E7-D849-E905-162802F9D1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-266700"/>
            <a:ext cx="4761905" cy="476190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69B8A33-E9BC-925E-2DEB-5B135E67F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0142" y="3847605"/>
            <a:ext cx="5791200" cy="14811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6000" dirty="0">
                <a:solidFill>
                  <a:schemeClr val="bg1"/>
                </a:solidFill>
              </a:rPr>
              <a:t>Team no.35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3900097" y="-3632307"/>
            <a:ext cx="8775807" cy="8775807"/>
          </a:xfrm>
          <a:custGeom>
            <a:avLst/>
            <a:gdLst/>
            <a:ahLst/>
            <a:cxnLst/>
            <a:rect l="l" t="t" r="r" b="b"/>
            <a:pathLst>
              <a:path w="8775807" h="8775807">
                <a:moveTo>
                  <a:pt x="0" y="0"/>
                </a:moveTo>
                <a:lnTo>
                  <a:pt x="8775806" y="0"/>
                </a:lnTo>
                <a:lnTo>
                  <a:pt x="8775806" y="8775807"/>
                </a:lnTo>
                <a:lnTo>
                  <a:pt x="0" y="87758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8985519" y="2032951"/>
            <a:ext cx="3945958" cy="4812144"/>
          </a:xfrm>
          <a:custGeom>
            <a:avLst/>
            <a:gdLst/>
            <a:ahLst/>
            <a:cxnLst/>
            <a:rect l="l" t="t" r="r" b="b"/>
            <a:pathLst>
              <a:path w="3945958" h="4812144">
                <a:moveTo>
                  <a:pt x="0" y="0"/>
                </a:moveTo>
                <a:lnTo>
                  <a:pt x="3945958" y="0"/>
                </a:lnTo>
                <a:lnTo>
                  <a:pt x="3945958" y="4812144"/>
                </a:lnTo>
                <a:lnTo>
                  <a:pt x="0" y="48121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748552" y="1074518"/>
            <a:ext cx="8005709" cy="2069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67"/>
              </a:lnSpc>
              <a:spcBef>
                <a:spcPct val="0"/>
              </a:spcBef>
            </a:pPr>
            <a:r>
              <a:rPr lang="en-US" sz="7967" u="none" strike="noStrike">
                <a:solidFill>
                  <a:srgbClr val="F5F5F3"/>
                </a:solidFill>
                <a:latin typeface="League Spartan"/>
              </a:rPr>
              <a:t>Problem statement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03091" y="4315198"/>
            <a:ext cx="7696631" cy="749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54"/>
              </a:lnSpc>
              <a:spcBef>
                <a:spcPct val="0"/>
              </a:spcBef>
            </a:pPr>
            <a:r>
              <a:rPr lang="en-US" sz="1969" u="none" strike="noStrike" dirty="0">
                <a:solidFill>
                  <a:srgbClr val="F5F5F3"/>
                </a:solidFill>
                <a:latin typeface="Mont Bold"/>
              </a:rPr>
              <a:t>People spending hours and hours on finding a perfect movie of their choice.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03091" y="5355470"/>
            <a:ext cx="7696631" cy="749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54"/>
              </a:lnSpc>
              <a:spcBef>
                <a:spcPct val="0"/>
              </a:spcBef>
            </a:pPr>
            <a:r>
              <a:rPr lang="en-US" sz="1969" dirty="0">
                <a:solidFill>
                  <a:srgbClr val="F5F5F3"/>
                </a:solidFill>
                <a:latin typeface="Mont Bold"/>
              </a:rPr>
              <a:t>Most people spend more time searching for content than actually spend time enjoying their content.</a:t>
            </a:r>
            <a:endParaRPr lang="en-US" sz="1969" u="none" strike="noStrike" dirty="0">
              <a:solidFill>
                <a:srgbClr val="F5F5F3"/>
              </a:solidFill>
              <a:latin typeface="Mont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03091" y="6018012"/>
            <a:ext cx="7696631" cy="1133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54"/>
              </a:lnSpc>
              <a:spcBef>
                <a:spcPct val="0"/>
              </a:spcBef>
            </a:pPr>
            <a:r>
              <a:rPr lang="en-US" sz="1969" u="none" strike="noStrike" dirty="0">
                <a:solidFill>
                  <a:srgbClr val="F5F5F3"/>
                </a:solidFill>
                <a:latin typeface="Mont Bold"/>
              </a:rPr>
              <a:t>According to pcmag</a:t>
            </a:r>
            <a:r>
              <a:rPr lang="en-US" sz="1969" dirty="0">
                <a:solidFill>
                  <a:srgbClr val="F5F5F3"/>
                </a:solidFill>
                <a:latin typeface="Mont Bold"/>
              </a:rPr>
              <a:t>.com Netflix users spend upwards 17.8 minutes on browsing possible movie options before selecting something.</a:t>
            </a:r>
            <a:endParaRPr lang="en-US" sz="1969" u="none" strike="noStrike" dirty="0">
              <a:solidFill>
                <a:srgbClr val="F5F5F3"/>
              </a:solidFill>
              <a:latin typeface="Mont Bold"/>
            </a:endParaRP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958498" y="285875"/>
            <a:ext cx="6300802" cy="8985167"/>
            <a:chOff x="0" y="0"/>
            <a:chExt cx="4292600" cy="6121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292600" cy="6121400"/>
            </a:xfrm>
            <a:custGeom>
              <a:avLst/>
              <a:gdLst/>
              <a:ahLst/>
              <a:cxnLst/>
              <a:rect l="l" t="t" r="r" b="b"/>
              <a:pathLst>
                <a:path w="4292600" h="6121400">
                  <a:moveTo>
                    <a:pt x="4292600" y="6121400"/>
                  </a:moveTo>
                  <a:lnTo>
                    <a:pt x="0" y="6121400"/>
                  </a:lnTo>
                  <a:lnTo>
                    <a:pt x="0" y="0"/>
                  </a:lnTo>
                  <a:lnTo>
                    <a:pt x="4292600" y="0"/>
                  </a:lnTo>
                  <a:lnTo>
                    <a:pt x="4292600" y="6121400"/>
                  </a:lnTo>
                  <a:close/>
                </a:path>
              </a:pathLst>
            </a:custGeom>
            <a:blipFill>
              <a:blip r:embed="rId6"/>
              <a:stretch>
                <a:fillRect l="-20377" r="-20377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4292600" cy="6121400"/>
            </a:xfrm>
            <a:custGeom>
              <a:avLst/>
              <a:gdLst/>
              <a:ahLst/>
              <a:cxnLst/>
              <a:rect l="l" t="t" r="r" b="b"/>
              <a:pathLst>
                <a:path w="4292600" h="6121400">
                  <a:moveTo>
                    <a:pt x="4292600" y="6121400"/>
                  </a:moveTo>
                  <a:lnTo>
                    <a:pt x="0" y="6121400"/>
                  </a:lnTo>
                  <a:lnTo>
                    <a:pt x="0" y="0"/>
                  </a:lnTo>
                  <a:lnTo>
                    <a:pt x="4292600" y="0"/>
                  </a:lnTo>
                  <a:lnTo>
                    <a:pt x="4292600" y="612140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Freeform 12"/>
          <p:cNvSpPr/>
          <p:nvPr/>
        </p:nvSpPr>
        <p:spPr>
          <a:xfrm rot="-5618979">
            <a:off x="13635652" y="7714883"/>
            <a:ext cx="946495" cy="3410793"/>
          </a:xfrm>
          <a:custGeom>
            <a:avLst/>
            <a:gdLst/>
            <a:ahLst/>
            <a:cxnLst/>
            <a:rect l="l" t="t" r="r" b="b"/>
            <a:pathLst>
              <a:path w="946495" h="3410793">
                <a:moveTo>
                  <a:pt x="0" y="0"/>
                </a:moveTo>
                <a:lnTo>
                  <a:pt x="946495" y="0"/>
                </a:lnTo>
                <a:lnTo>
                  <a:pt x="946495" y="3410793"/>
                </a:lnTo>
                <a:lnTo>
                  <a:pt x="0" y="34107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328708" y="-3650166"/>
            <a:ext cx="8775807" cy="8775807"/>
          </a:xfrm>
          <a:custGeom>
            <a:avLst/>
            <a:gdLst/>
            <a:ahLst/>
            <a:cxnLst/>
            <a:rect l="l" t="t" r="r" b="b"/>
            <a:pathLst>
              <a:path w="8775807" h="8775807">
                <a:moveTo>
                  <a:pt x="0" y="0"/>
                </a:moveTo>
                <a:lnTo>
                  <a:pt x="8775806" y="0"/>
                </a:lnTo>
                <a:lnTo>
                  <a:pt x="8775806" y="8775807"/>
                </a:lnTo>
                <a:lnTo>
                  <a:pt x="0" y="87758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618979">
            <a:off x="6194724" y="7286406"/>
            <a:ext cx="946495" cy="3410793"/>
          </a:xfrm>
          <a:custGeom>
            <a:avLst/>
            <a:gdLst/>
            <a:ahLst/>
            <a:cxnLst/>
            <a:rect l="l" t="t" r="r" b="b"/>
            <a:pathLst>
              <a:path w="946495" h="3410793">
                <a:moveTo>
                  <a:pt x="0" y="0"/>
                </a:moveTo>
                <a:lnTo>
                  <a:pt x="946495" y="0"/>
                </a:lnTo>
                <a:lnTo>
                  <a:pt x="946495" y="3410793"/>
                </a:lnTo>
                <a:lnTo>
                  <a:pt x="0" y="34107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0" y="7023157"/>
            <a:ext cx="3688198" cy="5338181"/>
          </a:xfrm>
          <a:custGeom>
            <a:avLst/>
            <a:gdLst/>
            <a:ahLst/>
            <a:cxnLst/>
            <a:rect l="l" t="t" r="r" b="b"/>
            <a:pathLst>
              <a:path w="3688198" h="5338181">
                <a:moveTo>
                  <a:pt x="0" y="0"/>
                </a:moveTo>
                <a:lnTo>
                  <a:pt x="3688198" y="0"/>
                </a:lnTo>
                <a:lnTo>
                  <a:pt x="3688198" y="5338181"/>
                </a:lnTo>
                <a:lnTo>
                  <a:pt x="0" y="53381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-922700" y="-1727306"/>
            <a:ext cx="3488408" cy="5912556"/>
          </a:xfrm>
          <a:custGeom>
            <a:avLst/>
            <a:gdLst/>
            <a:ahLst/>
            <a:cxnLst/>
            <a:rect l="l" t="t" r="r" b="b"/>
            <a:pathLst>
              <a:path w="3488408" h="5912556">
                <a:moveTo>
                  <a:pt x="0" y="0"/>
                </a:moveTo>
                <a:lnTo>
                  <a:pt x="3488408" y="0"/>
                </a:lnTo>
                <a:lnTo>
                  <a:pt x="3488408" y="5912556"/>
                </a:lnTo>
                <a:lnTo>
                  <a:pt x="0" y="591255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696792" y="1711818"/>
            <a:ext cx="6489085" cy="6827646"/>
            <a:chOff x="0" y="0"/>
            <a:chExt cx="5842000" cy="6146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842000" cy="6146800"/>
            </a:xfrm>
            <a:custGeom>
              <a:avLst/>
              <a:gdLst/>
              <a:ahLst/>
              <a:cxnLst/>
              <a:rect l="l" t="t" r="r" b="b"/>
              <a:pathLst>
                <a:path w="5842000" h="6146800">
                  <a:moveTo>
                    <a:pt x="5842000" y="6146800"/>
                  </a:moveTo>
                  <a:lnTo>
                    <a:pt x="0" y="6146800"/>
                  </a:lnTo>
                  <a:lnTo>
                    <a:pt x="0" y="0"/>
                  </a:lnTo>
                  <a:lnTo>
                    <a:pt x="5842000" y="0"/>
                  </a:lnTo>
                  <a:lnTo>
                    <a:pt x="5842000" y="6146800"/>
                  </a:lnTo>
                  <a:close/>
                </a:path>
              </a:pathLst>
            </a:custGeom>
            <a:blipFill>
              <a:blip r:embed="rId8"/>
              <a:stretch>
                <a:fillRect l="-28962" r="-2896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5842000" cy="6146800"/>
            </a:xfrm>
            <a:custGeom>
              <a:avLst/>
              <a:gdLst/>
              <a:ahLst/>
              <a:cxnLst/>
              <a:rect l="l" t="t" r="r" b="b"/>
              <a:pathLst>
                <a:path w="5842000" h="6146800">
                  <a:moveTo>
                    <a:pt x="5842000" y="6146800"/>
                  </a:moveTo>
                  <a:lnTo>
                    <a:pt x="0" y="6146800"/>
                  </a:lnTo>
                  <a:lnTo>
                    <a:pt x="0" y="0"/>
                  </a:lnTo>
                  <a:lnTo>
                    <a:pt x="5842000" y="0"/>
                  </a:lnTo>
                  <a:lnTo>
                    <a:pt x="5842000" y="6146800"/>
                  </a:lnTo>
                  <a:close/>
                </a:path>
              </a:pathLst>
            </a:custGeom>
            <a:blipFill>
              <a:blip r:embed="rId9"/>
              <a:stretch>
                <a:fillRect t="-286" b="-28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525286" y="1371847"/>
            <a:ext cx="7626482" cy="4458302"/>
            <a:chOff x="0" y="190500"/>
            <a:chExt cx="10168642" cy="5944404"/>
          </a:xfrm>
        </p:grpSpPr>
        <p:sp>
          <p:nvSpPr>
            <p:cNvPr id="11" name="TextBox 11"/>
            <p:cNvSpPr txBox="1"/>
            <p:nvPr/>
          </p:nvSpPr>
          <p:spPr>
            <a:xfrm>
              <a:off x="0" y="2924366"/>
              <a:ext cx="10168642" cy="3210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77"/>
                </a:lnSpc>
                <a:spcBef>
                  <a:spcPct val="0"/>
                </a:spcBef>
              </a:pPr>
              <a:r>
                <a:rPr lang="en-US" sz="2905" dirty="0">
                  <a:solidFill>
                    <a:srgbClr val="FFFFFF"/>
                  </a:solidFill>
                  <a:latin typeface="Glacial Indifference"/>
                </a:rPr>
                <a:t>This business would be based on a platform whose solen purpose will be to recommend people tv shows and movies according to their likes and dislikes and also the rating provided by our team.</a:t>
              </a:r>
              <a:endParaRPr lang="en-US" sz="2905" u="none" strike="noStrike" dirty="0">
                <a:solidFill>
                  <a:srgbClr val="FFFFFF"/>
                </a:solidFill>
                <a:latin typeface="Glacial Indifference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90500"/>
              <a:ext cx="10168642" cy="1775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685"/>
                </a:lnSpc>
                <a:spcBef>
                  <a:spcPct val="0"/>
                </a:spcBef>
              </a:pPr>
              <a:r>
                <a:rPr lang="en-US" sz="9685" u="none" strike="noStrike">
                  <a:solidFill>
                    <a:srgbClr val="FFFFFF"/>
                  </a:solidFill>
                  <a:latin typeface="League Spartan"/>
                </a:rPr>
                <a:t>Solution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007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3012179" y="-3359203"/>
            <a:ext cx="7088151" cy="7088151"/>
          </a:xfrm>
          <a:custGeom>
            <a:avLst/>
            <a:gdLst/>
            <a:ahLst/>
            <a:cxnLst/>
            <a:rect l="l" t="t" r="r" b="b"/>
            <a:pathLst>
              <a:path w="7088151" h="7088151">
                <a:moveTo>
                  <a:pt x="0" y="0"/>
                </a:moveTo>
                <a:lnTo>
                  <a:pt x="7088151" y="0"/>
                </a:lnTo>
                <a:lnTo>
                  <a:pt x="7088151" y="7088151"/>
                </a:lnTo>
                <a:lnTo>
                  <a:pt x="0" y="70881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375057" y="1874865"/>
            <a:ext cx="3945958" cy="4812144"/>
          </a:xfrm>
          <a:custGeom>
            <a:avLst/>
            <a:gdLst/>
            <a:ahLst/>
            <a:cxnLst/>
            <a:rect l="l" t="t" r="r" b="b"/>
            <a:pathLst>
              <a:path w="3945958" h="4812144">
                <a:moveTo>
                  <a:pt x="0" y="0"/>
                </a:moveTo>
                <a:lnTo>
                  <a:pt x="3945959" y="0"/>
                </a:lnTo>
                <a:lnTo>
                  <a:pt x="3945959" y="4812145"/>
                </a:lnTo>
                <a:lnTo>
                  <a:pt x="0" y="48121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748552" y="1074518"/>
            <a:ext cx="8005709" cy="3078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67"/>
              </a:lnSpc>
              <a:spcBef>
                <a:spcPct val="0"/>
              </a:spcBef>
            </a:pPr>
            <a:r>
              <a:rPr lang="en-US" sz="7967" u="none" strike="noStrike">
                <a:solidFill>
                  <a:srgbClr val="F5F5F3"/>
                </a:solidFill>
                <a:latin typeface="League Spartan"/>
              </a:rPr>
              <a:t>Key Features and Functionality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737984" y="7434537"/>
            <a:ext cx="9128964" cy="2291640"/>
            <a:chOff x="-14091" y="-66675"/>
            <a:chExt cx="12171952" cy="3055520"/>
          </a:xfrm>
        </p:grpSpPr>
        <p:sp>
          <p:nvSpPr>
            <p:cNvPr id="7" name="TextBox 7"/>
            <p:cNvSpPr txBox="1"/>
            <p:nvPr/>
          </p:nvSpPr>
          <p:spPr>
            <a:xfrm>
              <a:off x="0" y="-66675"/>
              <a:ext cx="12157861" cy="5184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41"/>
                </a:lnSpc>
                <a:spcBef>
                  <a:spcPct val="0"/>
                </a:spcBef>
              </a:pPr>
              <a:r>
                <a:rPr lang="en-US" sz="2227" dirty="0">
                  <a:solidFill>
                    <a:srgbClr val="F5F5F3"/>
                  </a:solidFill>
                  <a:latin typeface="Glacial Indifference Bold"/>
                </a:rPr>
                <a:t>Basic and easy to use UI designed for people of all ages.</a:t>
              </a:r>
              <a:endParaRPr lang="en-US" sz="2227" u="none" strike="noStrike" dirty="0">
                <a:solidFill>
                  <a:srgbClr val="F5F5F3"/>
                </a:solidFill>
                <a:latin typeface="Glacial Indifference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823467"/>
              <a:ext cx="12157861" cy="1082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41"/>
                </a:lnSpc>
                <a:spcBef>
                  <a:spcPct val="0"/>
                </a:spcBef>
              </a:pPr>
              <a:r>
                <a:rPr lang="en-US" sz="2227" u="none" strike="noStrike" dirty="0">
                  <a:solidFill>
                    <a:srgbClr val="F5F5F3"/>
                  </a:solidFill>
                  <a:latin typeface="Glacial Indifference Bold"/>
                </a:rPr>
                <a:t>A faster search engine than </a:t>
              </a:r>
              <a:r>
                <a:rPr lang="en-US" sz="2227" u="none" strike="noStrike" dirty="0" err="1">
                  <a:solidFill>
                    <a:srgbClr val="F5F5F3"/>
                  </a:solidFill>
                  <a:latin typeface="Glacial Indifference Bold"/>
                </a:rPr>
                <a:t>anyother</a:t>
              </a:r>
              <a:r>
                <a:rPr lang="en-US" sz="2227" u="none" strike="noStrike" dirty="0">
                  <a:solidFill>
                    <a:srgbClr val="F5F5F3"/>
                  </a:solidFill>
                  <a:latin typeface="Glacial Indifference Bold"/>
                </a:rPr>
                <a:t> platform in this field can provide.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14091" y="1906156"/>
              <a:ext cx="12157861" cy="10826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41"/>
                </a:lnSpc>
                <a:spcBef>
                  <a:spcPct val="0"/>
                </a:spcBef>
              </a:pPr>
              <a:r>
                <a:rPr lang="en-US" sz="2227" u="none" strike="noStrike" dirty="0">
                  <a:solidFill>
                    <a:srgbClr val="F5F5F3"/>
                  </a:solidFill>
                  <a:latin typeface="Glacial Indifference Bold"/>
                </a:rPr>
                <a:t>An AI trained chat bot which provides immediate recommendations based on genre.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4841110" y="-1815313"/>
            <a:ext cx="4199972" cy="7118597"/>
          </a:xfrm>
          <a:custGeom>
            <a:avLst/>
            <a:gdLst/>
            <a:ahLst/>
            <a:cxnLst/>
            <a:rect l="l" t="t" r="r" b="b"/>
            <a:pathLst>
              <a:path w="4199972" h="7118597">
                <a:moveTo>
                  <a:pt x="0" y="0"/>
                </a:moveTo>
                <a:lnTo>
                  <a:pt x="4199972" y="0"/>
                </a:lnTo>
                <a:lnTo>
                  <a:pt x="4199972" y="7118598"/>
                </a:lnTo>
                <a:lnTo>
                  <a:pt x="0" y="71185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0958498" y="285875"/>
            <a:ext cx="6300802" cy="8985167"/>
            <a:chOff x="0" y="0"/>
            <a:chExt cx="4292600" cy="6121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292600" cy="6121400"/>
            </a:xfrm>
            <a:custGeom>
              <a:avLst/>
              <a:gdLst/>
              <a:ahLst/>
              <a:cxnLst/>
              <a:rect l="l" t="t" r="r" b="b"/>
              <a:pathLst>
                <a:path w="4292600" h="6121400">
                  <a:moveTo>
                    <a:pt x="4292600" y="6121400"/>
                  </a:moveTo>
                  <a:lnTo>
                    <a:pt x="0" y="6121400"/>
                  </a:lnTo>
                  <a:lnTo>
                    <a:pt x="0" y="0"/>
                  </a:lnTo>
                  <a:lnTo>
                    <a:pt x="4292600" y="0"/>
                  </a:lnTo>
                  <a:lnTo>
                    <a:pt x="4292600" y="6121400"/>
                  </a:lnTo>
                  <a:close/>
                </a:path>
              </a:pathLst>
            </a:custGeom>
            <a:blipFill>
              <a:blip r:embed="rId7"/>
              <a:stretch>
                <a:fillRect l="-46104" r="-6833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0"/>
              <a:ext cx="4292600" cy="6121400"/>
            </a:xfrm>
            <a:custGeom>
              <a:avLst/>
              <a:gdLst/>
              <a:ahLst/>
              <a:cxnLst/>
              <a:rect l="l" t="t" r="r" b="b"/>
              <a:pathLst>
                <a:path w="4292600" h="6121400">
                  <a:moveTo>
                    <a:pt x="4292600" y="6121400"/>
                  </a:moveTo>
                  <a:lnTo>
                    <a:pt x="0" y="6121400"/>
                  </a:lnTo>
                  <a:lnTo>
                    <a:pt x="0" y="0"/>
                  </a:lnTo>
                  <a:lnTo>
                    <a:pt x="4292600" y="0"/>
                  </a:lnTo>
                  <a:lnTo>
                    <a:pt x="4292600" y="612140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Freeform 14"/>
          <p:cNvSpPr/>
          <p:nvPr/>
        </p:nvSpPr>
        <p:spPr>
          <a:xfrm rot="-5618979">
            <a:off x="13635652" y="7714883"/>
            <a:ext cx="946495" cy="3410793"/>
          </a:xfrm>
          <a:custGeom>
            <a:avLst/>
            <a:gdLst/>
            <a:ahLst/>
            <a:cxnLst/>
            <a:rect l="l" t="t" r="r" b="b"/>
            <a:pathLst>
              <a:path w="946495" h="3410793">
                <a:moveTo>
                  <a:pt x="0" y="0"/>
                </a:moveTo>
                <a:lnTo>
                  <a:pt x="946495" y="0"/>
                </a:lnTo>
                <a:lnTo>
                  <a:pt x="946495" y="3410793"/>
                </a:lnTo>
                <a:lnTo>
                  <a:pt x="0" y="341079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8488709" y="2456641"/>
            <a:ext cx="8408404" cy="5003695"/>
            <a:chOff x="0" y="142875"/>
            <a:chExt cx="11211206" cy="6671593"/>
          </a:xfrm>
        </p:grpSpPr>
        <p:sp>
          <p:nvSpPr>
            <p:cNvPr id="4" name="TextBox 4"/>
            <p:cNvSpPr txBox="1"/>
            <p:nvPr/>
          </p:nvSpPr>
          <p:spPr>
            <a:xfrm>
              <a:off x="0" y="142875"/>
              <a:ext cx="11211206" cy="1474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000"/>
                </a:lnSpc>
                <a:spcBef>
                  <a:spcPct val="0"/>
                </a:spcBef>
              </a:pPr>
              <a:r>
                <a:rPr lang="en-US" sz="8000" u="none" strike="noStrike">
                  <a:solidFill>
                    <a:srgbClr val="F5F5F3"/>
                  </a:solidFill>
                  <a:latin typeface="League Spartan"/>
                </a:rPr>
                <a:t>Social impact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218318"/>
              <a:ext cx="11211206" cy="12439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50"/>
                </a:lnSpc>
                <a:spcBef>
                  <a:spcPct val="0"/>
                </a:spcBef>
              </a:pPr>
              <a:r>
                <a:rPr lang="en-US" sz="2500" u="none" strike="noStrike" dirty="0">
                  <a:solidFill>
                    <a:srgbClr val="F5F5F3"/>
                  </a:solidFill>
                  <a:latin typeface="Glacial Indifference Bold"/>
                </a:rPr>
                <a:t>Decreases time spent by an average person on searching up for a movie by almost 92%.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621287"/>
              <a:ext cx="11211206" cy="31931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50"/>
                </a:lnSpc>
                <a:spcBef>
                  <a:spcPct val="0"/>
                </a:spcBef>
              </a:pPr>
              <a:r>
                <a:rPr lang="en-US" sz="2500" dirty="0">
                  <a:solidFill>
                    <a:srgbClr val="F5F5F3"/>
                  </a:solidFill>
                  <a:latin typeface="Glacial Indifference Bold"/>
                </a:rPr>
                <a:t>Through this you can invest much more time in actually enjoying the movie time with your family and friends.</a:t>
              </a:r>
            </a:p>
            <a:p>
              <a:pPr marL="0" lvl="0" indent="0" algn="l">
                <a:lnSpc>
                  <a:spcPts val="3750"/>
                </a:lnSpc>
                <a:spcBef>
                  <a:spcPct val="0"/>
                </a:spcBef>
              </a:pPr>
              <a:endParaRPr lang="en-US" sz="2500" u="none" strike="noStrike" dirty="0">
                <a:solidFill>
                  <a:srgbClr val="F5F5F3"/>
                </a:solidFill>
                <a:latin typeface="Glacial Indifference Bold"/>
              </a:endParaRPr>
            </a:p>
            <a:p>
              <a:pPr marL="0" lvl="0" indent="0" algn="l">
                <a:lnSpc>
                  <a:spcPts val="3750"/>
                </a:lnSpc>
                <a:spcBef>
                  <a:spcPct val="0"/>
                </a:spcBef>
              </a:pPr>
              <a:r>
                <a:rPr lang="en-US" sz="2500" dirty="0">
                  <a:solidFill>
                    <a:srgbClr val="F5F5F3"/>
                  </a:solidFill>
                  <a:latin typeface="Glacial Indifference Bold"/>
                </a:rPr>
                <a:t>Not just being a business </a:t>
              </a:r>
              <a:r>
                <a:rPr lang="en-US" sz="2500" dirty="0" err="1">
                  <a:solidFill>
                    <a:srgbClr val="F5F5F3"/>
                  </a:solidFill>
                  <a:latin typeface="Glacial Indifference Bold"/>
                </a:rPr>
                <a:t>focud</a:t>
              </a:r>
              <a:r>
                <a:rPr lang="en-US" sz="2500" dirty="0">
                  <a:solidFill>
                    <a:srgbClr val="F5F5F3"/>
                  </a:solidFill>
                  <a:latin typeface="Glacial Indifference Bold"/>
                </a:rPr>
                <a:t> model it also focuses on improving the social life.</a:t>
              </a:r>
              <a:endParaRPr lang="en-US" sz="2500" u="none" strike="noStrike" dirty="0">
                <a:solidFill>
                  <a:srgbClr val="F5F5F3"/>
                </a:solidFill>
                <a:latin typeface="Glacial Indifference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224083"/>
              <a:ext cx="11211206" cy="594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50"/>
                </a:lnSpc>
                <a:spcBef>
                  <a:spcPct val="0"/>
                </a:spcBef>
              </a:pPr>
              <a:endParaRPr lang="en-US" sz="2500" u="none" strike="noStrike" dirty="0">
                <a:solidFill>
                  <a:srgbClr val="F5F5F3"/>
                </a:solidFill>
                <a:latin typeface="Glacial Indifference Bold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 rot="248256">
            <a:off x="-1019990" y="2813203"/>
            <a:ext cx="6732779" cy="8394802"/>
          </a:xfrm>
          <a:custGeom>
            <a:avLst/>
            <a:gdLst/>
            <a:ahLst/>
            <a:cxnLst/>
            <a:rect l="l" t="t" r="r" b="b"/>
            <a:pathLst>
              <a:path w="6732779" h="8394802">
                <a:moveTo>
                  <a:pt x="0" y="0"/>
                </a:moveTo>
                <a:lnTo>
                  <a:pt x="6732780" y="0"/>
                </a:lnTo>
                <a:lnTo>
                  <a:pt x="6732780" y="8394802"/>
                </a:lnTo>
                <a:lnTo>
                  <a:pt x="0" y="8394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699821" y="273133"/>
            <a:ext cx="6300802" cy="8985167"/>
            <a:chOff x="0" y="0"/>
            <a:chExt cx="4292600" cy="6121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292600" cy="6121400"/>
            </a:xfrm>
            <a:custGeom>
              <a:avLst/>
              <a:gdLst/>
              <a:ahLst/>
              <a:cxnLst/>
              <a:rect l="l" t="t" r="r" b="b"/>
              <a:pathLst>
                <a:path w="4292600" h="6121400">
                  <a:moveTo>
                    <a:pt x="4292600" y="6121400"/>
                  </a:moveTo>
                  <a:lnTo>
                    <a:pt x="0" y="6121400"/>
                  </a:lnTo>
                  <a:lnTo>
                    <a:pt x="0" y="0"/>
                  </a:lnTo>
                  <a:lnTo>
                    <a:pt x="4292600" y="0"/>
                  </a:lnTo>
                  <a:lnTo>
                    <a:pt x="4292600" y="6121400"/>
                  </a:lnTo>
                  <a:close/>
                </a:path>
              </a:pathLst>
            </a:custGeom>
            <a:blipFill>
              <a:blip r:embed="rId4"/>
              <a:stretch>
                <a:fillRect l="-53707" r="-31491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4292600" cy="6121400"/>
            </a:xfrm>
            <a:custGeom>
              <a:avLst/>
              <a:gdLst/>
              <a:ahLst/>
              <a:cxnLst/>
              <a:rect l="l" t="t" r="r" b="b"/>
              <a:pathLst>
                <a:path w="4292600" h="6121400">
                  <a:moveTo>
                    <a:pt x="4292600" y="6121400"/>
                  </a:moveTo>
                  <a:lnTo>
                    <a:pt x="0" y="6121400"/>
                  </a:lnTo>
                  <a:lnTo>
                    <a:pt x="0" y="0"/>
                  </a:lnTo>
                  <a:lnTo>
                    <a:pt x="4292600" y="0"/>
                  </a:lnTo>
                  <a:lnTo>
                    <a:pt x="4292600" y="612140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Freeform 12"/>
          <p:cNvSpPr/>
          <p:nvPr/>
        </p:nvSpPr>
        <p:spPr>
          <a:xfrm rot="-5618979">
            <a:off x="4059852" y="8000758"/>
            <a:ext cx="946495" cy="3410793"/>
          </a:xfrm>
          <a:custGeom>
            <a:avLst/>
            <a:gdLst/>
            <a:ahLst/>
            <a:cxnLst/>
            <a:rect l="l" t="t" r="r" b="b"/>
            <a:pathLst>
              <a:path w="946495" h="3410793">
                <a:moveTo>
                  <a:pt x="0" y="0"/>
                </a:moveTo>
                <a:lnTo>
                  <a:pt x="946495" y="0"/>
                </a:lnTo>
                <a:lnTo>
                  <a:pt x="946495" y="3410793"/>
                </a:lnTo>
                <a:lnTo>
                  <a:pt x="0" y="341079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3012179" y="-3359203"/>
            <a:ext cx="7088151" cy="7088151"/>
          </a:xfrm>
          <a:custGeom>
            <a:avLst/>
            <a:gdLst/>
            <a:ahLst/>
            <a:cxnLst/>
            <a:rect l="l" t="t" r="r" b="b"/>
            <a:pathLst>
              <a:path w="7088151" h="7088151">
                <a:moveTo>
                  <a:pt x="0" y="0"/>
                </a:moveTo>
                <a:lnTo>
                  <a:pt x="7088151" y="0"/>
                </a:lnTo>
                <a:lnTo>
                  <a:pt x="7088151" y="7088151"/>
                </a:lnTo>
                <a:lnTo>
                  <a:pt x="0" y="70881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517306" y="1932947"/>
            <a:ext cx="5970165" cy="1964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82"/>
              </a:lnSpc>
              <a:spcBef>
                <a:spcPct val="0"/>
              </a:spcBef>
            </a:pPr>
            <a:r>
              <a:rPr lang="en-US" sz="7582">
                <a:solidFill>
                  <a:srgbClr val="F5F5F3"/>
                </a:solidFill>
                <a:latin typeface="League Spartan"/>
              </a:rPr>
              <a:t>Revenue M</a:t>
            </a:r>
            <a:r>
              <a:rPr lang="en-US" sz="7582" u="none" strike="noStrike">
                <a:solidFill>
                  <a:srgbClr val="F5F5F3"/>
                </a:solidFill>
                <a:latin typeface="League Spartan"/>
              </a:rPr>
              <a:t>odel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17306" y="5669849"/>
            <a:ext cx="5970165" cy="1515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57"/>
              </a:lnSpc>
              <a:spcBef>
                <a:spcPct val="0"/>
              </a:spcBef>
            </a:pPr>
            <a:r>
              <a:rPr lang="en-US" sz="2274" u="none" strike="noStrike" dirty="0">
                <a:solidFill>
                  <a:srgbClr val="F5F5F3"/>
                </a:solidFill>
                <a:latin typeface="Glacial Indifference"/>
              </a:rPr>
              <a:t>This model mainly focuses on recommending good content for our audience. We do this by partnering with </a:t>
            </a:r>
            <a:r>
              <a:rPr lang="en-US" sz="2274" u="none" strike="noStrike" dirty="0" err="1">
                <a:solidFill>
                  <a:srgbClr val="F5F5F3"/>
                </a:solidFill>
                <a:latin typeface="Glacial Indifference"/>
              </a:rPr>
              <a:t>sgtreaming</a:t>
            </a:r>
            <a:r>
              <a:rPr lang="en-US" sz="2274" u="none" strike="noStrike" dirty="0">
                <a:solidFill>
                  <a:srgbClr val="F5F5F3"/>
                </a:solidFill>
                <a:latin typeface="Glacial Indifference"/>
              </a:rPr>
              <a:t> services like prime and Netflix.</a:t>
            </a:r>
          </a:p>
        </p:txBody>
      </p:sp>
      <p:sp>
        <p:nvSpPr>
          <p:cNvPr id="6" name="Freeform 6"/>
          <p:cNvSpPr/>
          <p:nvPr/>
        </p:nvSpPr>
        <p:spPr>
          <a:xfrm>
            <a:off x="13231497" y="830322"/>
            <a:ext cx="4199972" cy="7118597"/>
          </a:xfrm>
          <a:custGeom>
            <a:avLst/>
            <a:gdLst/>
            <a:ahLst/>
            <a:cxnLst/>
            <a:rect l="l" t="t" r="r" b="b"/>
            <a:pathLst>
              <a:path w="4199972" h="7118597">
                <a:moveTo>
                  <a:pt x="0" y="0"/>
                </a:moveTo>
                <a:lnTo>
                  <a:pt x="4199973" y="0"/>
                </a:lnTo>
                <a:lnTo>
                  <a:pt x="4199973" y="7118597"/>
                </a:lnTo>
                <a:lnTo>
                  <a:pt x="0" y="71185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9781231" y="6424232"/>
            <a:ext cx="3688198" cy="5338181"/>
          </a:xfrm>
          <a:custGeom>
            <a:avLst/>
            <a:gdLst/>
            <a:ahLst/>
            <a:cxnLst/>
            <a:rect l="l" t="t" r="r" b="b"/>
            <a:pathLst>
              <a:path w="3688198" h="5338181">
                <a:moveTo>
                  <a:pt x="0" y="0"/>
                </a:moveTo>
                <a:lnTo>
                  <a:pt x="3688198" y="0"/>
                </a:lnTo>
                <a:lnTo>
                  <a:pt x="3688198" y="5338181"/>
                </a:lnTo>
                <a:lnTo>
                  <a:pt x="0" y="53381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9595119" y="868389"/>
            <a:ext cx="5970165" cy="6281652"/>
            <a:chOff x="0" y="0"/>
            <a:chExt cx="5842000" cy="6146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842000" cy="6146800"/>
            </a:xfrm>
            <a:custGeom>
              <a:avLst/>
              <a:gdLst/>
              <a:ahLst/>
              <a:cxnLst/>
              <a:rect l="l" t="t" r="r" b="b"/>
              <a:pathLst>
                <a:path w="5842000" h="6146800">
                  <a:moveTo>
                    <a:pt x="5842000" y="6146800"/>
                  </a:moveTo>
                  <a:lnTo>
                    <a:pt x="0" y="6146800"/>
                  </a:lnTo>
                  <a:lnTo>
                    <a:pt x="0" y="0"/>
                  </a:lnTo>
                  <a:lnTo>
                    <a:pt x="5842000" y="0"/>
                  </a:lnTo>
                  <a:lnTo>
                    <a:pt x="5842000" y="6146800"/>
                  </a:lnTo>
                  <a:close/>
                </a:path>
              </a:pathLst>
            </a:custGeom>
            <a:blipFill>
              <a:blip r:embed="rId7"/>
              <a:stretch>
                <a:fillRect l="-26897" r="-31323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0"/>
              <a:ext cx="5842000" cy="6146800"/>
            </a:xfrm>
            <a:custGeom>
              <a:avLst/>
              <a:gdLst/>
              <a:ahLst/>
              <a:cxnLst/>
              <a:rect l="l" t="t" r="r" b="b"/>
              <a:pathLst>
                <a:path w="5842000" h="6146800">
                  <a:moveTo>
                    <a:pt x="5842000" y="6146800"/>
                  </a:moveTo>
                  <a:lnTo>
                    <a:pt x="0" y="6146800"/>
                  </a:lnTo>
                  <a:lnTo>
                    <a:pt x="0" y="0"/>
                  </a:lnTo>
                  <a:lnTo>
                    <a:pt x="5842000" y="0"/>
                  </a:lnTo>
                  <a:lnTo>
                    <a:pt x="5842000" y="6146800"/>
                  </a:lnTo>
                  <a:close/>
                </a:path>
              </a:pathLst>
            </a:custGeom>
            <a:blipFill>
              <a:blip r:embed="rId8"/>
              <a:stretch>
                <a:fillRect t="-286" b="-28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Freeform 11"/>
          <p:cNvSpPr/>
          <p:nvPr/>
        </p:nvSpPr>
        <p:spPr>
          <a:xfrm>
            <a:off x="9221137" y="226832"/>
            <a:ext cx="2851363" cy="1283113"/>
          </a:xfrm>
          <a:custGeom>
            <a:avLst/>
            <a:gdLst/>
            <a:ahLst/>
            <a:cxnLst/>
            <a:rect l="l" t="t" r="r" b="b"/>
            <a:pathLst>
              <a:path w="2851363" h="1283113">
                <a:moveTo>
                  <a:pt x="0" y="0"/>
                </a:moveTo>
                <a:lnTo>
                  <a:pt x="2851363" y="0"/>
                </a:lnTo>
                <a:lnTo>
                  <a:pt x="2851363" y="1283113"/>
                </a:lnTo>
                <a:lnTo>
                  <a:pt x="0" y="12831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1105421" y="5792898"/>
            <a:ext cx="4268242" cy="5205173"/>
          </a:xfrm>
          <a:custGeom>
            <a:avLst/>
            <a:gdLst/>
            <a:ahLst/>
            <a:cxnLst/>
            <a:rect l="l" t="t" r="r" b="b"/>
            <a:pathLst>
              <a:path w="4268242" h="5205173">
                <a:moveTo>
                  <a:pt x="0" y="0"/>
                </a:moveTo>
                <a:lnTo>
                  <a:pt x="4268242" y="0"/>
                </a:lnTo>
                <a:lnTo>
                  <a:pt x="4268242" y="5205173"/>
                </a:lnTo>
                <a:lnTo>
                  <a:pt x="0" y="52051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107392">
            <a:off x="1646012" y="2840914"/>
            <a:ext cx="5872729" cy="5903967"/>
          </a:xfrm>
          <a:custGeom>
            <a:avLst/>
            <a:gdLst/>
            <a:ahLst/>
            <a:cxnLst/>
            <a:rect l="l" t="t" r="r" b="b"/>
            <a:pathLst>
              <a:path w="5872729" h="5903967">
                <a:moveTo>
                  <a:pt x="0" y="0"/>
                </a:moveTo>
                <a:lnTo>
                  <a:pt x="5872729" y="0"/>
                </a:lnTo>
                <a:lnTo>
                  <a:pt x="5872729" y="5903968"/>
                </a:lnTo>
                <a:lnTo>
                  <a:pt x="0" y="59039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 rot="-186881">
            <a:off x="2649267" y="3408390"/>
            <a:ext cx="6002302" cy="4769016"/>
            <a:chOff x="0" y="0"/>
            <a:chExt cx="3901440" cy="3099816"/>
          </a:xfrm>
        </p:grpSpPr>
        <p:sp>
          <p:nvSpPr>
            <p:cNvPr id="6" name="Freeform 6"/>
            <p:cNvSpPr/>
            <p:nvPr/>
          </p:nvSpPr>
          <p:spPr>
            <a:xfrm>
              <a:off x="127000" y="190500"/>
              <a:ext cx="3657600" cy="2413000"/>
            </a:xfrm>
            <a:custGeom>
              <a:avLst/>
              <a:gdLst/>
              <a:ahLst/>
              <a:cxnLst/>
              <a:rect l="l" t="t" r="r" b="b"/>
              <a:pathLst>
                <a:path w="3657600" h="2413000">
                  <a:moveTo>
                    <a:pt x="3657600" y="2413000"/>
                  </a:moveTo>
                  <a:lnTo>
                    <a:pt x="0" y="2413000"/>
                  </a:lnTo>
                  <a:lnTo>
                    <a:pt x="0" y="0"/>
                  </a:lnTo>
                  <a:lnTo>
                    <a:pt x="3657600" y="0"/>
                  </a:lnTo>
                  <a:lnTo>
                    <a:pt x="3657600" y="2413000"/>
                  </a:lnTo>
                  <a:close/>
                </a:path>
              </a:pathLst>
            </a:custGeom>
            <a:blipFill>
              <a:blip r:embed="rId6"/>
              <a:stretch>
                <a:fillRect b="-799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0"/>
              <a:ext cx="3901440" cy="3099816"/>
            </a:xfrm>
            <a:custGeom>
              <a:avLst/>
              <a:gdLst/>
              <a:ahLst/>
              <a:cxnLst/>
              <a:rect l="l" t="t" r="r" b="b"/>
              <a:pathLst>
                <a:path w="3901440" h="3099816">
                  <a:moveTo>
                    <a:pt x="3901440" y="3099816"/>
                  </a:moveTo>
                  <a:lnTo>
                    <a:pt x="0" y="3099816"/>
                  </a:lnTo>
                  <a:lnTo>
                    <a:pt x="0" y="0"/>
                  </a:lnTo>
                  <a:lnTo>
                    <a:pt x="3901440" y="0"/>
                  </a:lnTo>
                  <a:lnTo>
                    <a:pt x="3901440" y="3099816"/>
                  </a:lnTo>
                  <a:close/>
                </a:path>
              </a:pathLst>
            </a:custGeom>
            <a:blipFill>
              <a:blip r:embed="rId7"/>
              <a:stretch>
                <a:fillRect t="-29" b="-2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Freeform 8"/>
          <p:cNvSpPr/>
          <p:nvPr/>
        </p:nvSpPr>
        <p:spPr>
          <a:xfrm rot="6155389">
            <a:off x="6192216" y="7389776"/>
            <a:ext cx="3181077" cy="1431485"/>
          </a:xfrm>
          <a:custGeom>
            <a:avLst/>
            <a:gdLst/>
            <a:ahLst/>
            <a:cxnLst/>
            <a:rect l="l" t="t" r="r" b="b"/>
            <a:pathLst>
              <a:path w="3181077" h="1431485">
                <a:moveTo>
                  <a:pt x="0" y="0"/>
                </a:moveTo>
                <a:lnTo>
                  <a:pt x="3181078" y="0"/>
                </a:lnTo>
                <a:lnTo>
                  <a:pt x="3181078" y="1431485"/>
                </a:lnTo>
                <a:lnTo>
                  <a:pt x="0" y="143148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4543957" y="955522"/>
            <a:ext cx="10677114" cy="115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553"/>
              </a:lnSpc>
              <a:spcBef>
                <a:spcPct val="0"/>
              </a:spcBef>
            </a:pPr>
            <a:r>
              <a:rPr lang="en-US" sz="8553" u="none" strike="noStrike">
                <a:solidFill>
                  <a:srgbClr val="F5F5F3"/>
                </a:solidFill>
                <a:latin typeface="League Spartan"/>
              </a:rPr>
              <a:t>Technologies Used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33794" y="3929657"/>
            <a:ext cx="7586520" cy="2774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432"/>
              </a:lnSpc>
              <a:spcBef>
                <a:spcPct val="0"/>
              </a:spcBef>
            </a:pPr>
            <a:r>
              <a:rPr lang="en-US" sz="2954" u="none" strike="noStrike" dirty="0">
                <a:solidFill>
                  <a:srgbClr val="F5F5F3"/>
                </a:solidFill>
                <a:latin typeface="Glacial Indifference Bold"/>
              </a:rPr>
              <a:t>The front end of this website would be done Through HTML, the backend will be taken over by python and ruby and the database management would be done through SQL </a:t>
            </a:r>
            <a:r>
              <a:rPr lang="en-US" sz="2954" u="none" strike="noStrike" dirty="0" err="1">
                <a:solidFill>
                  <a:srgbClr val="F5F5F3"/>
                </a:solidFill>
                <a:latin typeface="Glacial Indifference Bold"/>
              </a:rPr>
              <a:t>datebases</a:t>
            </a:r>
            <a:r>
              <a:rPr lang="en-US" sz="2954" u="none" strike="noStrike" dirty="0">
                <a:solidFill>
                  <a:srgbClr val="F5F5F3"/>
                </a:solidFill>
                <a:latin typeface="Glacial Indifference Bold"/>
              </a:rPr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240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1341120" y="-1539346"/>
            <a:ext cx="6641079" cy="6682846"/>
          </a:xfrm>
          <a:custGeom>
            <a:avLst/>
            <a:gdLst/>
            <a:ahLst/>
            <a:cxnLst/>
            <a:rect l="l" t="t" r="r" b="b"/>
            <a:pathLst>
              <a:path w="6641079" h="6682846">
                <a:moveTo>
                  <a:pt x="0" y="0"/>
                </a:moveTo>
                <a:lnTo>
                  <a:pt x="6641079" y="0"/>
                </a:lnTo>
                <a:lnTo>
                  <a:pt x="6641079" y="6682846"/>
                </a:lnTo>
                <a:lnTo>
                  <a:pt x="0" y="66828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993632" y="3518298"/>
            <a:ext cx="3535026" cy="4287833"/>
            <a:chOff x="0" y="0"/>
            <a:chExt cx="1157357" cy="140382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57357" cy="1403823"/>
            </a:xfrm>
            <a:custGeom>
              <a:avLst/>
              <a:gdLst/>
              <a:ahLst/>
              <a:cxnLst/>
              <a:rect l="l" t="t" r="r" b="b"/>
              <a:pathLst>
                <a:path w="1157357" h="1403823">
                  <a:moveTo>
                    <a:pt x="1032897" y="1403823"/>
                  </a:moveTo>
                  <a:lnTo>
                    <a:pt x="124460" y="1403823"/>
                  </a:lnTo>
                  <a:cubicBezTo>
                    <a:pt x="55880" y="1403823"/>
                    <a:pt x="0" y="1347943"/>
                    <a:pt x="0" y="12793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32897" y="0"/>
                  </a:lnTo>
                  <a:cubicBezTo>
                    <a:pt x="1101477" y="0"/>
                    <a:pt x="1157357" y="55880"/>
                    <a:pt x="1157357" y="124460"/>
                  </a:cubicBezTo>
                  <a:lnTo>
                    <a:pt x="1157357" y="1279363"/>
                  </a:lnTo>
                  <a:cubicBezTo>
                    <a:pt x="1157357" y="1347943"/>
                    <a:pt x="1101477" y="1403823"/>
                    <a:pt x="1032897" y="1403823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299959" y="3518298"/>
            <a:ext cx="3535026" cy="4287833"/>
            <a:chOff x="0" y="0"/>
            <a:chExt cx="1157357" cy="140382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57357" cy="1403823"/>
            </a:xfrm>
            <a:custGeom>
              <a:avLst/>
              <a:gdLst/>
              <a:ahLst/>
              <a:cxnLst/>
              <a:rect l="l" t="t" r="r" b="b"/>
              <a:pathLst>
                <a:path w="1157357" h="1403823">
                  <a:moveTo>
                    <a:pt x="1032897" y="1403823"/>
                  </a:moveTo>
                  <a:lnTo>
                    <a:pt x="124460" y="1403823"/>
                  </a:lnTo>
                  <a:cubicBezTo>
                    <a:pt x="55880" y="1403823"/>
                    <a:pt x="0" y="1347943"/>
                    <a:pt x="0" y="12793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32897" y="0"/>
                  </a:lnTo>
                  <a:cubicBezTo>
                    <a:pt x="1101477" y="0"/>
                    <a:pt x="1157357" y="55880"/>
                    <a:pt x="1157357" y="124460"/>
                  </a:cubicBezTo>
                  <a:lnTo>
                    <a:pt x="1157357" y="1279363"/>
                  </a:lnTo>
                  <a:cubicBezTo>
                    <a:pt x="1157357" y="1347943"/>
                    <a:pt x="1101477" y="1403823"/>
                    <a:pt x="1032897" y="1403823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3319799" y="1171575"/>
            <a:ext cx="11648401" cy="1069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00"/>
              </a:lnSpc>
            </a:pPr>
            <a:r>
              <a:rPr lang="en-US" sz="8000">
                <a:solidFill>
                  <a:srgbClr val="FFBD59"/>
                </a:solidFill>
                <a:latin typeface="League Spartan"/>
              </a:rPr>
              <a:t>The Team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55779" y="6033175"/>
            <a:ext cx="2687924" cy="458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410"/>
              </a:lnSpc>
            </a:pPr>
            <a:r>
              <a:rPr lang="en-US" sz="3410" dirty="0">
                <a:solidFill>
                  <a:srgbClr val="FFBD59"/>
                </a:solidFill>
                <a:latin typeface="Garet Bold"/>
              </a:rPr>
              <a:t>Deshna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762105" y="6033175"/>
            <a:ext cx="2687924" cy="458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410"/>
              </a:lnSpc>
            </a:pPr>
            <a:r>
              <a:rPr lang="en-US" sz="3410" dirty="0">
                <a:solidFill>
                  <a:srgbClr val="FFBD59"/>
                </a:solidFill>
                <a:latin typeface="Garet Bold"/>
              </a:rPr>
              <a:t>Jithane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762105" y="6981537"/>
            <a:ext cx="2489030" cy="286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387"/>
              </a:lnSpc>
            </a:pPr>
            <a:r>
              <a:rPr lang="en-US" sz="1705" spc="341" dirty="0">
                <a:solidFill>
                  <a:srgbClr val="FFFFFF"/>
                </a:solidFill>
                <a:latin typeface="Blinker"/>
              </a:rPr>
              <a:t>Lead Engineer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4376927" y="6033175"/>
            <a:ext cx="2687924" cy="458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410"/>
              </a:lnSpc>
            </a:pPr>
            <a:endParaRPr lang="en-US" sz="3410" dirty="0">
              <a:solidFill>
                <a:srgbClr val="FFBD59"/>
              </a:solidFill>
              <a:latin typeface="Garet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386725" y="7136323"/>
            <a:ext cx="1588224" cy="2832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387"/>
              </a:lnSpc>
            </a:pPr>
            <a:r>
              <a:rPr lang="en-US" sz="1705" spc="341" dirty="0">
                <a:solidFill>
                  <a:srgbClr val="FFFFFF"/>
                </a:solidFill>
                <a:latin typeface="Blinker"/>
              </a:rPr>
              <a:t>TEAM LEAD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4273013"/>
          </a:xfrm>
          <a:custGeom>
            <a:avLst/>
            <a:gdLst/>
            <a:ahLst/>
            <a:cxnLst/>
            <a:rect l="l" t="t" r="r" b="b"/>
            <a:pathLst>
              <a:path w="18288000" h="4273013">
                <a:moveTo>
                  <a:pt x="0" y="0"/>
                </a:moveTo>
                <a:lnTo>
                  <a:pt x="18288000" y="0"/>
                </a:lnTo>
                <a:lnTo>
                  <a:pt x="18288000" y="4273013"/>
                </a:lnTo>
                <a:lnTo>
                  <a:pt x="0" y="4273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5558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877720" y="5349478"/>
            <a:ext cx="10532560" cy="55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1152" dirty="0">
                <a:solidFill>
                  <a:srgbClr val="FFBD59"/>
                </a:solidFill>
                <a:latin typeface="Garet"/>
              </a:rPr>
              <a:t>HACKTOBER FEST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510202" y="3613547"/>
            <a:ext cx="13267596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dirty="0">
                <a:solidFill>
                  <a:srgbClr val="FFFFFF"/>
                </a:solidFill>
                <a:latin typeface="League Spartan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266</Words>
  <Application>Microsoft Office PowerPoint</Application>
  <PresentationFormat>Custom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Calibri</vt:lpstr>
      <vt:lpstr>Mont Bold</vt:lpstr>
      <vt:lpstr>Arial</vt:lpstr>
      <vt:lpstr>League Spartan</vt:lpstr>
      <vt:lpstr>Glacial Indifference</vt:lpstr>
      <vt:lpstr>Garet Bold</vt:lpstr>
      <vt:lpstr>Blinker</vt:lpstr>
      <vt:lpstr>Glacial Indifference Bold</vt:lpstr>
      <vt:lpstr>Poppins</vt:lpstr>
      <vt:lpstr>Garet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Pink Futuristic Dark Mode Technology Pitch Deck Presentation</dc:title>
  <cp:lastModifiedBy>Jithane R</cp:lastModifiedBy>
  <cp:revision>5</cp:revision>
  <dcterms:created xsi:type="dcterms:W3CDTF">2006-08-16T00:00:00Z</dcterms:created>
  <dcterms:modified xsi:type="dcterms:W3CDTF">2023-10-28T06:08:34Z</dcterms:modified>
  <dc:identifier>DAFxrxF-qp8</dc:identifier>
</cp:coreProperties>
</file>

<file path=docProps/thumbnail.jpeg>
</file>